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266" r:id="rId4"/>
    <p:sldId id="355" r:id="rId5"/>
    <p:sldId id="354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046565293980334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Лист1!$A$2:$A$589</c:f>
              <c:strCache>
                <c:ptCount val="588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  <c:pt idx="510">
                  <c:v>01.08.2021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04.08.2021</c:v>
                </c:pt>
                <c:pt idx="514">
                  <c:v>05.08.2021</c:v>
                </c:pt>
                <c:pt idx="515">
                  <c:v>06.08.2021</c:v>
                </c:pt>
                <c:pt idx="516">
                  <c:v>07.08.2021</c:v>
                </c:pt>
                <c:pt idx="517">
                  <c:v>08.08.2021</c:v>
                </c:pt>
                <c:pt idx="518">
                  <c:v>09.08.2021</c:v>
                </c:pt>
                <c:pt idx="519">
                  <c:v>10.08.2021</c:v>
                </c:pt>
                <c:pt idx="520">
                  <c:v>11.08.2021</c:v>
                </c:pt>
                <c:pt idx="521">
                  <c:v>12.08.2021</c:v>
                </c:pt>
                <c:pt idx="522">
                  <c:v>13.08.2021</c:v>
                </c:pt>
                <c:pt idx="523">
                  <c:v>14.08.2021</c:v>
                </c:pt>
                <c:pt idx="524">
                  <c:v>15.08.2021</c:v>
                </c:pt>
                <c:pt idx="525">
                  <c:v>16.08.2021</c:v>
                </c:pt>
                <c:pt idx="526">
                  <c:v>17.08.2021</c:v>
                </c:pt>
                <c:pt idx="527">
                  <c:v>18.08.2021</c:v>
                </c:pt>
                <c:pt idx="528">
                  <c:v>19.08.2021</c:v>
                </c:pt>
                <c:pt idx="529">
                  <c:v>20.08.2021</c:v>
                </c:pt>
                <c:pt idx="530">
                  <c:v>21.08.2021</c:v>
                </c:pt>
                <c:pt idx="531">
                  <c:v>22.08.2021</c:v>
                </c:pt>
                <c:pt idx="532">
                  <c:v>23.08.2021</c:v>
                </c:pt>
                <c:pt idx="533">
                  <c:v>24.08.2021</c:v>
                </c:pt>
                <c:pt idx="534">
                  <c:v>25.08.2021</c:v>
                </c:pt>
                <c:pt idx="535">
                  <c:v>26.08.2021</c:v>
                </c:pt>
                <c:pt idx="536">
                  <c:v>27.08.2021</c:v>
                </c:pt>
                <c:pt idx="537">
                  <c:v>28.08.2021</c:v>
                </c:pt>
                <c:pt idx="538">
                  <c:v>29.08.2021</c:v>
                </c:pt>
                <c:pt idx="539">
                  <c:v>30.08.2021</c:v>
                </c:pt>
                <c:pt idx="540">
                  <c:v>31.08.2021</c:v>
                </c:pt>
                <c:pt idx="541">
                  <c:v>01.09.2021</c:v>
                </c:pt>
                <c:pt idx="542">
                  <c:v>02.09.2021</c:v>
                </c:pt>
                <c:pt idx="543">
                  <c:v>03.09.2021</c:v>
                </c:pt>
                <c:pt idx="544">
                  <c:v>04.09.2021</c:v>
                </c:pt>
                <c:pt idx="545">
                  <c:v>05.09.2021</c:v>
                </c:pt>
                <c:pt idx="546">
                  <c:v>06.09.2021</c:v>
                </c:pt>
                <c:pt idx="547">
                  <c:v>07.09.2021</c:v>
                </c:pt>
                <c:pt idx="548">
                  <c:v>08.09.2021</c:v>
                </c:pt>
                <c:pt idx="549">
                  <c:v>09.09.2021</c:v>
                </c:pt>
                <c:pt idx="550">
                  <c:v>10.09.2021</c:v>
                </c:pt>
                <c:pt idx="551">
                  <c:v>11.09.2021</c:v>
                </c:pt>
                <c:pt idx="552">
                  <c:v>12.09.2021</c:v>
                </c:pt>
                <c:pt idx="553">
                  <c:v>13.09.2021</c:v>
                </c:pt>
                <c:pt idx="554">
                  <c:v>14.09.2021</c:v>
                </c:pt>
                <c:pt idx="555">
                  <c:v>15.09.2021</c:v>
                </c:pt>
                <c:pt idx="556">
                  <c:v>16.09.2021</c:v>
                </c:pt>
                <c:pt idx="557">
                  <c:v>17.09.2021</c:v>
                </c:pt>
                <c:pt idx="558">
                  <c:v>18.09.2021</c:v>
                </c:pt>
                <c:pt idx="559">
                  <c:v>19.09.2021</c:v>
                </c:pt>
                <c:pt idx="560">
                  <c:v>20.09.2021</c:v>
                </c:pt>
                <c:pt idx="561">
                  <c:v>21.09.2021</c:v>
                </c:pt>
                <c:pt idx="562">
                  <c:v>22.09.2021</c:v>
                </c:pt>
                <c:pt idx="563">
                  <c:v>23.09.2021</c:v>
                </c:pt>
                <c:pt idx="564">
                  <c:v>24.09.2021</c:v>
                </c:pt>
                <c:pt idx="565">
                  <c:v>25.09.2021</c:v>
                </c:pt>
                <c:pt idx="566">
                  <c:v>26.09.2021</c:v>
                </c:pt>
                <c:pt idx="567">
                  <c:v>27.09.2021</c:v>
                </c:pt>
                <c:pt idx="568">
                  <c:v>28.09.2021</c:v>
                </c:pt>
                <c:pt idx="569">
                  <c:v>29.09.2021</c:v>
                </c:pt>
                <c:pt idx="570">
                  <c:v>30.09.2021</c:v>
                </c:pt>
                <c:pt idx="571">
                  <c:v>01.10.2021</c:v>
                </c:pt>
                <c:pt idx="572">
                  <c:v>02.10.2021</c:v>
                </c:pt>
                <c:pt idx="573">
                  <c:v>03.10.2021</c:v>
                </c:pt>
                <c:pt idx="574">
                  <c:v>04.10.2021</c:v>
                </c:pt>
                <c:pt idx="575">
                  <c:v>05.10.2021</c:v>
                </c:pt>
                <c:pt idx="576">
                  <c:v>06.10.2021</c:v>
                </c:pt>
                <c:pt idx="577">
                  <c:v>07.10.2021</c:v>
                </c:pt>
                <c:pt idx="578">
                  <c:v>08.10.2021</c:v>
                </c:pt>
                <c:pt idx="579">
                  <c:v>09.10.2021</c:v>
                </c:pt>
                <c:pt idx="580">
                  <c:v>10.10.2021</c:v>
                </c:pt>
                <c:pt idx="581">
                  <c:v>11.10.2021</c:v>
                </c:pt>
                <c:pt idx="582">
                  <c:v>12.10.2021</c:v>
                </c:pt>
                <c:pt idx="583">
                  <c:v>13.10.2021</c:v>
                </c:pt>
                <c:pt idx="584">
                  <c:v>14.10.2021</c:v>
                </c:pt>
                <c:pt idx="585">
                  <c:v>15.10.2021</c:v>
                </c:pt>
                <c:pt idx="586">
                  <c:v>16.10.2021</c:v>
                </c:pt>
                <c:pt idx="587">
                  <c:v>17.10.2021</c:v>
                </c:pt>
              </c:strCache>
            </c:strRef>
          </c:cat>
          <c:val>
            <c:numRef>
              <c:f>Лист1!$B$2:$B$589</c:f>
              <c:numCache>
                <c:formatCode>General</c:formatCode>
                <c:ptCount val="588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  <c:pt idx="520">
                  <c:v>256</c:v>
                </c:pt>
                <c:pt idx="521">
                  <c:v>268</c:v>
                </c:pt>
                <c:pt idx="522">
                  <c:v>283</c:v>
                </c:pt>
                <c:pt idx="523">
                  <c:v>140</c:v>
                </c:pt>
                <c:pt idx="524">
                  <c:v>97</c:v>
                </c:pt>
                <c:pt idx="525">
                  <c:v>200</c:v>
                </c:pt>
                <c:pt idx="526">
                  <c:v>345</c:v>
                </c:pt>
                <c:pt idx="527">
                  <c:v>485</c:v>
                </c:pt>
                <c:pt idx="528">
                  <c:v>426</c:v>
                </c:pt>
                <c:pt idx="529">
                  <c:v>407</c:v>
                </c:pt>
                <c:pt idx="530">
                  <c:v>376</c:v>
                </c:pt>
                <c:pt idx="531">
                  <c:v>149</c:v>
                </c:pt>
                <c:pt idx="532">
                  <c:v>314</c:v>
                </c:pt>
                <c:pt idx="533">
                  <c:v>512</c:v>
                </c:pt>
                <c:pt idx="534">
                  <c:v>559</c:v>
                </c:pt>
                <c:pt idx="535">
                  <c:v>497</c:v>
                </c:pt>
                <c:pt idx="536">
                  <c:v>277</c:v>
                </c:pt>
                <c:pt idx="537">
                  <c:v>193</c:v>
                </c:pt>
                <c:pt idx="538">
                  <c:v>204</c:v>
                </c:pt>
                <c:pt idx="539">
                  <c:v>216</c:v>
                </c:pt>
                <c:pt idx="540">
                  <c:v>322</c:v>
                </c:pt>
                <c:pt idx="541">
                  <c:v>579</c:v>
                </c:pt>
                <c:pt idx="542">
                  <c:v>787</c:v>
                </c:pt>
                <c:pt idx="543">
                  <c:v>710</c:v>
                </c:pt>
                <c:pt idx="544">
                  <c:v>384</c:v>
                </c:pt>
                <c:pt idx="545">
                  <c:v>233</c:v>
                </c:pt>
                <c:pt idx="546">
                  <c:v>466</c:v>
                </c:pt>
                <c:pt idx="547">
                  <c:v>850</c:v>
                </c:pt>
                <c:pt idx="548">
                  <c:v>790</c:v>
                </c:pt>
                <c:pt idx="549">
                  <c:v>731</c:v>
                </c:pt>
                <c:pt idx="550">
                  <c:v>862</c:v>
                </c:pt>
                <c:pt idx="551">
                  <c:v>681</c:v>
                </c:pt>
                <c:pt idx="552">
                  <c:v>213</c:v>
                </c:pt>
                <c:pt idx="553">
                  <c:v>746</c:v>
                </c:pt>
                <c:pt idx="554">
                  <c:v>1143</c:v>
                </c:pt>
                <c:pt idx="555">
                  <c:v>1153</c:v>
                </c:pt>
                <c:pt idx="556">
                  <c:v>1289</c:v>
                </c:pt>
                <c:pt idx="557">
                  <c:v>1042</c:v>
                </c:pt>
                <c:pt idx="558">
                  <c:v>1031</c:v>
                </c:pt>
                <c:pt idx="559">
                  <c:v>484</c:v>
                </c:pt>
                <c:pt idx="560">
                  <c:v>950</c:v>
                </c:pt>
                <c:pt idx="561">
                  <c:v>1300</c:v>
                </c:pt>
                <c:pt idx="562">
                  <c:v>1371</c:v>
                </c:pt>
                <c:pt idx="563">
                  <c:v>1215</c:v>
                </c:pt>
                <c:pt idx="564">
                  <c:v>1194</c:v>
                </c:pt>
                <c:pt idx="565">
                  <c:v>647</c:v>
                </c:pt>
                <c:pt idx="566">
                  <c:v>648</c:v>
                </c:pt>
                <c:pt idx="567">
                  <c:v>1018</c:v>
                </c:pt>
                <c:pt idx="568">
                  <c:v>1209</c:v>
                </c:pt>
                <c:pt idx="569">
                  <c:v>1587</c:v>
                </c:pt>
                <c:pt idx="570">
                  <c:v>1553</c:v>
                </c:pt>
                <c:pt idx="571">
                  <c:v>1289</c:v>
                </c:pt>
                <c:pt idx="572">
                  <c:v>991</c:v>
                </c:pt>
                <c:pt idx="573">
                  <c:v>560</c:v>
                </c:pt>
                <c:pt idx="574">
                  <c:v>1078</c:v>
                </c:pt>
                <c:pt idx="575">
                  <c:v>1533</c:v>
                </c:pt>
                <c:pt idx="576">
                  <c:v>1588</c:v>
                </c:pt>
                <c:pt idx="577">
                  <c:v>1777</c:v>
                </c:pt>
                <c:pt idx="578">
                  <c:v>1470</c:v>
                </c:pt>
                <c:pt idx="579">
                  <c:v>1299</c:v>
                </c:pt>
                <c:pt idx="580">
                  <c:v>670</c:v>
                </c:pt>
                <c:pt idx="581">
                  <c:v>535</c:v>
                </c:pt>
                <c:pt idx="582">
                  <c:v>1542</c:v>
                </c:pt>
                <c:pt idx="583">
                  <c:v>2052</c:v>
                </c:pt>
                <c:pt idx="584">
                  <c:v>1666</c:v>
                </c:pt>
                <c:pt idx="585">
                  <c:v>1407</c:v>
                </c:pt>
                <c:pt idx="586">
                  <c:v>1565</c:v>
                </c:pt>
                <c:pt idx="587">
                  <c:v>1115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Лист1!$A$2:$A$38</c:f>
              <c:strCache>
                <c:ptCount val="37"/>
                <c:pt idx="0">
                  <c:v>Transnistria</c:v>
                </c:pt>
                <c:pt idx="1">
                  <c:v>Chisinau</c:v>
                </c:pt>
                <c:pt idx="2">
                  <c:v>Balti</c:v>
                </c:pt>
                <c:pt idx="3">
                  <c:v>Ungheni</c:v>
                </c:pt>
                <c:pt idx="4">
                  <c:v>Orhei</c:v>
                </c:pt>
                <c:pt idx="5">
                  <c:v>Cahul</c:v>
                </c:pt>
                <c:pt idx="6">
                  <c:v>Soroca</c:v>
                </c:pt>
                <c:pt idx="7">
                  <c:v>Stefan Voda</c:v>
                </c:pt>
                <c:pt idx="8">
                  <c:v>Drochia</c:v>
                </c:pt>
                <c:pt idx="9">
                  <c:v>Riscani</c:v>
                </c:pt>
                <c:pt idx="10">
                  <c:v>Donduseni</c:v>
                </c:pt>
                <c:pt idx="11">
                  <c:v>Floresti</c:v>
                </c:pt>
                <c:pt idx="12">
                  <c:v>Hincesti</c:v>
                </c:pt>
                <c:pt idx="13">
                  <c:v>Falesti</c:v>
                </c:pt>
                <c:pt idx="14">
                  <c:v>Singerei</c:v>
                </c:pt>
                <c:pt idx="15">
                  <c:v>Causeni</c:v>
                </c:pt>
                <c:pt idx="16">
                  <c:v>Glodeni</c:v>
                </c:pt>
                <c:pt idx="17">
                  <c:v>Soldanesti</c:v>
                </c:pt>
                <c:pt idx="18">
                  <c:v>Briceni</c:v>
                </c:pt>
                <c:pt idx="19">
                  <c:v>Edinet</c:v>
                </c:pt>
                <c:pt idx="20">
                  <c:v>Rezina</c:v>
                </c:pt>
                <c:pt idx="21">
                  <c:v>Telenesti</c:v>
                </c:pt>
                <c:pt idx="22">
                  <c:v>Anenii Noi</c:v>
                </c:pt>
                <c:pt idx="23">
                  <c:v>Comrat</c:v>
                </c:pt>
                <c:pt idx="24">
                  <c:v>Criuleni</c:v>
                </c:pt>
                <c:pt idx="25">
                  <c:v>Straseni</c:v>
                </c:pt>
                <c:pt idx="26">
                  <c:v>Ialoveni</c:v>
                </c:pt>
                <c:pt idx="27">
                  <c:v>Basarabeasca</c:v>
                </c:pt>
                <c:pt idx="28">
                  <c:v>Leova</c:v>
                </c:pt>
                <c:pt idx="29">
                  <c:v>Ocnita</c:v>
                </c:pt>
                <c:pt idx="30">
                  <c:v>Calarasi</c:v>
                </c:pt>
                <c:pt idx="31">
                  <c:v>Ceadir-Lunga</c:v>
                </c:pt>
                <c:pt idx="32">
                  <c:v>Dubasari</c:v>
                </c:pt>
                <c:pt idx="33">
                  <c:v>Nisporeni</c:v>
                </c:pt>
                <c:pt idx="34">
                  <c:v>Cantemir</c:v>
                </c:pt>
                <c:pt idx="35">
                  <c:v>Cimislia</c:v>
                </c:pt>
                <c:pt idx="36">
                  <c:v>Vulcanesti</c:v>
                </c:pt>
              </c:strCache>
            </c:strRef>
          </c:cat>
          <c:val>
            <c:numRef>
              <c:f>Лист1!$B$2:$B$38</c:f>
              <c:numCache>
                <c:formatCode>General</c:formatCode>
                <c:ptCount val="37"/>
                <c:pt idx="0">
                  <c:v>443</c:v>
                </c:pt>
                <c:pt idx="1">
                  <c:v>374</c:v>
                </c:pt>
                <c:pt idx="2">
                  <c:v>29</c:v>
                </c:pt>
                <c:pt idx="3">
                  <c:v>27</c:v>
                </c:pt>
                <c:pt idx="4">
                  <c:v>17</c:v>
                </c:pt>
                <c:pt idx="5">
                  <c:v>15</c:v>
                </c:pt>
                <c:pt idx="6">
                  <c:v>15</c:v>
                </c:pt>
                <c:pt idx="7">
                  <c:v>15</c:v>
                </c:pt>
                <c:pt idx="8">
                  <c:v>12</c:v>
                </c:pt>
                <c:pt idx="9">
                  <c:v>12</c:v>
                </c:pt>
                <c:pt idx="10">
                  <c:v>10</c:v>
                </c:pt>
                <c:pt idx="11">
                  <c:v>10</c:v>
                </c:pt>
                <c:pt idx="12">
                  <c:v>10</c:v>
                </c:pt>
                <c:pt idx="13">
                  <c:v>9</c:v>
                </c:pt>
                <c:pt idx="14">
                  <c:v>9</c:v>
                </c:pt>
                <c:pt idx="15">
                  <c:v>8</c:v>
                </c:pt>
                <c:pt idx="16">
                  <c:v>8</c:v>
                </c:pt>
                <c:pt idx="17">
                  <c:v>8</c:v>
                </c:pt>
                <c:pt idx="18">
                  <c:v>7</c:v>
                </c:pt>
                <c:pt idx="19">
                  <c:v>7</c:v>
                </c:pt>
                <c:pt idx="20">
                  <c:v>7</c:v>
                </c:pt>
                <c:pt idx="21">
                  <c:v>7</c:v>
                </c:pt>
                <c:pt idx="22">
                  <c:v>6</c:v>
                </c:pt>
                <c:pt idx="23">
                  <c:v>6</c:v>
                </c:pt>
                <c:pt idx="24">
                  <c:v>6</c:v>
                </c:pt>
                <c:pt idx="25">
                  <c:v>6</c:v>
                </c:pt>
                <c:pt idx="26">
                  <c:v>5</c:v>
                </c:pt>
                <c:pt idx="27">
                  <c:v>4</c:v>
                </c:pt>
                <c:pt idx="28">
                  <c:v>4</c:v>
                </c:pt>
                <c:pt idx="29">
                  <c:v>4</c:v>
                </c:pt>
                <c:pt idx="30">
                  <c:v>3</c:v>
                </c:pt>
                <c:pt idx="31">
                  <c:v>3</c:v>
                </c:pt>
                <c:pt idx="32">
                  <c:v>3</c:v>
                </c:pt>
                <c:pt idx="33">
                  <c:v>3</c:v>
                </c:pt>
                <c:pt idx="34">
                  <c:v>1</c:v>
                </c:pt>
                <c:pt idx="35">
                  <c:v>1</c:v>
                </c:pt>
                <c:pt idx="3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Лист1!$A$2:$A$536</c:f>
              <c:strCache>
                <c:ptCount val="535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  <c:pt idx="529">
                  <c:v>12.10.2021</c:v>
                </c:pt>
                <c:pt idx="530">
                  <c:v>13.10.2021</c:v>
                </c:pt>
                <c:pt idx="531">
                  <c:v>14.10.2021</c:v>
                </c:pt>
                <c:pt idx="532">
                  <c:v>15.10.2021</c:v>
                </c:pt>
                <c:pt idx="533">
                  <c:v>16.10.2021</c:v>
                </c:pt>
                <c:pt idx="534">
                  <c:v>17.10.2021</c:v>
                </c:pt>
              </c:strCache>
            </c:strRef>
          </c:cat>
          <c:val>
            <c:numRef>
              <c:f>Лист1!$B$2:$B$536</c:f>
              <c:numCache>
                <c:formatCode>General</c:formatCode>
                <c:ptCount val="535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  <c:pt idx="529">
                  <c:v>899</c:v>
                </c:pt>
                <c:pt idx="530">
                  <c:v>1345</c:v>
                </c:pt>
                <c:pt idx="531">
                  <c:v>1387</c:v>
                </c:pt>
                <c:pt idx="532">
                  <c:v>1352</c:v>
                </c:pt>
                <c:pt idx="533">
                  <c:v>1375</c:v>
                </c:pt>
                <c:pt idx="534">
                  <c:v>973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17.10.202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7.241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12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711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72693" y="235293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+1115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285418"/>
            <a:chOff x="-10503" y="-172537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70203"/>
              <a:ext cx="6067435" cy="2282404"/>
              <a:chOff x="-1" y="-173214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73214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6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316.529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644641241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6</a:t>
                </a:r>
                <a:r>
                  <a:rPr lang="en-US" b="1" dirty="0"/>
                  <a:t>.</a:t>
                </a:r>
                <a:r>
                  <a:rPr lang="ro-RO" b="1" dirty="0"/>
                  <a:t>412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164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1.911.548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812023024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296.577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+973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579432605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+8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5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31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en-US" b="1" dirty="0"/>
              <a:t>1</a:t>
            </a:r>
            <a:r>
              <a:rPr lang="ro-RO" b="1" dirty="0"/>
              <a:t>73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12360</TotalTime>
  <Words>270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Evoluția zilnică a cazurilor noi de COVID-19</vt:lpstr>
      <vt:lpstr>Testarea COVID-19</vt:lpstr>
      <vt:lpstr>Prezentare PowerPoint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1515</cp:revision>
  <dcterms:modified xsi:type="dcterms:W3CDTF">2021-10-17T18:57:07Z</dcterms:modified>
</cp:coreProperties>
</file>