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5"/>
  </p:notesMasterIdLst>
  <p:sldIdLst>
    <p:sldId id="256" r:id="rId3"/>
    <p:sldId id="259" r:id="rId4"/>
    <p:sldId id="683" r:id="rId5"/>
    <p:sldId id="508" r:id="rId6"/>
    <p:sldId id="676" r:id="rId7"/>
    <p:sldId id="281" r:id="rId8"/>
    <p:sldId id="677" r:id="rId9"/>
    <p:sldId id="263" r:id="rId10"/>
    <p:sldId id="681" r:id="rId11"/>
    <p:sldId id="694" r:id="rId12"/>
    <p:sldId id="695" r:id="rId13"/>
    <p:sldId id="696" r:id="rId14"/>
  </p:sldIdLst>
  <p:sldSz cx="24384000" cy="13716000"/>
  <p:notesSz cx="7053263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291" userDrawn="1">
          <p15:clr>
            <a:srgbClr val="A4A3A4"/>
          </p15:clr>
        </p15:guide>
        <p15:guide id="2" pos="21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E1D34F-8B7A-C023-3B4D-C819A257C078}" name="Alina Druc" initials="AD" userId="41b2b75c33a036b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2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  <p:cmAuthor id="3" name="Vadim" initials="V" lastIdx="4" clrIdx="2">
    <p:extLst>
      <p:ext uri="{19B8F6BF-5375-455C-9EA6-DF929625EA0E}">
        <p15:presenceInfo xmlns:p15="http://schemas.microsoft.com/office/powerpoint/2012/main" userId="a3729d9ec2b922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A0010"/>
    <a:srgbClr val="FE0061"/>
    <a:srgbClr val="F2F2F2"/>
    <a:srgbClr val="C8C8C8"/>
    <a:srgbClr val="00B17E"/>
    <a:srgbClr val="1D46F3"/>
    <a:srgbClr val="ADA9BB"/>
    <a:srgbClr val="007949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3" autoAdjust="0"/>
    <p:restoredTop sz="95407" autoAdjust="0"/>
  </p:normalViewPr>
  <p:slideViewPr>
    <p:cSldViewPr snapToGrid="0">
      <p:cViewPr varScale="1">
        <p:scale>
          <a:sx n="53" d="100"/>
          <a:sy n="53" d="100"/>
        </p:scale>
        <p:origin x="144" y="174"/>
      </p:cViewPr>
      <p:guideLst>
        <p:guide orient="horz" pos="7291"/>
        <p:guide pos="2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AV!$E$1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AV!$E$2:$E$37</c:f>
              <c:numCache>
                <c:formatCode>0</c:formatCode>
                <c:ptCount val="36"/>
                <c:pt idx="0">
                  <c:v>47</c:v>
                </c:pt>
                <c:pt idx="1">
                  <c:v>38</c:v>
                </c:pt>
                <c:pt idx="2">
                  <c:v>34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30</c:v>
                </c:pt>
                <c:pt idx="9">
                  <c:v>30</c:v>
                </c:pt>
                <c:pt idx="10">
                  <c:v>29</c:v>
                </c:pt>
                <c:pt idx="11">
                  <c:v>29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26</c:v>
                </c:pt>
                <c:pt idx="19">
                  <c:v>26</c:v>
                </c:pt>
                <c:pt idx="20">
                  <c:v>26</c:v>
                </c:pt>
                <c:pt idx="21">
                  <c:v>25</c:v>
                </c:pt>
                <c:pt idx="22">
                  <c:v>26</c:v>
                </c:pt>
                <c:pt idx="23">
                  <c:v>25</c:v>
                </c:pt>
                <c:pt idx="24">
                  <c:v>25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</c:v>
                </c:pt>
                <c:pt idx="30">
                  <c:v>24</c:v>
                </c:pt>
                <c:pt idx="31">
                  <c:v>23</c:v>
                </c:pt>
                <c:pt idx="32">
                  <c:v>23</c:v>
                </c:pt>
                <c:pt idx="33">
                  <c:v>21</c:v>
                </c:pt>
                <c:pt idx="34">
                  <c:v>21</c:v>
                </c:pt>
                <c:pt idx="3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B-421C-A9FD-2AC015C1BBE2}"/>
            </c:ext>
          </c:extLst>
        </c:ser>
        <c:ser>
          <c:idx val="1"/>
          <c:order val="1"/>
          <c:tx>
            <c:strRef>
              <c:f>AV!$F$1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BB-421C-A9FD-2AC015C1B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lIns="252000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AV!$F$2:$F$37</c:f>
              <c:numCache>
                <c:formatCode>0</c:formatCode>
                <c:ptCount val="36"/>
                <c:pt idx="0">
                  <c:v>45</c:v>
                </c:pt>
                <c:pt idx="1">
                  <c:v>36</c:v>
                </c:pt>
                <c:pt idx="2">
                  <c:v>33</c:v>
                </c:pt>
                <c:pt idx="3">
                  <c:v>31</c:v>
                </c:pt>
                <c:pt idx="4">
                  <c:v>31</c:v>
                </c:pt>
                <c:pt idx="5">
                  <c:v>30</c:v>
                </c:pt>
                <c:pt idx="6">
                  <c:v>30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21</c:v>
                </c:pt>
                <c:pt idx="34">
                  <c:v>20</c:v>
                </c:pt>
                <c:pt idx="3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B-421C-A9FD-2AC015C1BB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ru-RU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6.5095713296280847E-2"/>
          <c:w val="0.96808029278030383"/>
          <c:h val="0.74798213408615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Foaie1!$E$2:$E$9</c:f>
              <c:numCache>
                <c:formatCode>0.0</c:formatCode>
                <c:ptCount val="8"/>
                <c:pt idx="0">
                  <c:v>3.6</c:v>
                </c:pt>
                <c:pt idx="1">
                  <c:v>39</c:v>
                </c:pt>
                <c:pt idx="2">
                  <c:v>48</c:v>
                </c:pt>
                <c:pt idx="3">
                  <c:v>54</c:v>
                </c:pt>
                <c:pt idx="4">
                  <c:v>51</c:v>
                </c:pt>
                <c:pt idx="5">
                  <c:v>60</c:v>
                </c:pt>
                <c:pt idx="6">
                  <c:v>66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Foaie1!$G$2:$G$9</c:f>
              <c:numCache>
                <c:formatCode>0.0</c:formatCode>
                <c:ptCount val="8"/>
                <c:pt idx="0">
                  <c:v>3</c:v>
                </c:pt>
                <c:pt idx="1">
                  <c:v>36</c:v>
                </c:pt>
                <c:pt idx="2">
                  <c:v>45</c:v>
                </c:pt>
                <c:pt idx="3">
                  <c:v>51</c:v>
                </c:pt>
                <c:pt idx="4">
                  <c:v>50</c:v>
                </c:pt>
                <c:pt idx="5">
                  <c:v>58</c:v>
                </c:pt>
                <c:pt idx="6">
                  <c:v>65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95228457358322"/>
          <c:y val="0.92782951319658002"/>
          <c:w val="0.40648318608061323"/>
          <c:h val="7.2170486803419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930170838020245E-2"/>
          <c:y val="1.750297762065477E-2"/>
          <c:w val="0.9746655740298088"/>
          <c:h val="0.81057652094702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5803571428575524E-4"/>
                  <c:y val="-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38-4BC2-AF75-C9BAF8DCBE9B}"/>
                </c:ext>
              </c:extLst>
            </c:dLbl>
            <c:dLbl>
              <c:idx val="11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7F-4501-9B14-84A9B7CB9A85}"/>
                </c:ext>
              </c:extLst>
            </c:dLbl>
            <c:dLbl>
              <c:idx val="14"/>
              <c:layout>
                <c:manualLayout>
                  <c:x val="-1.1160714285714285E-3"/>
                  <c:y val="-1.189383333357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8-4921-96A4-91AD071330F4}"/>
                </c:ext>
              </c:extLst>
            </c:dLbl>
            <c:dLbl>
              <c:idx val="24"/>
              <c:layout>
                <c:manualLayout>
                  <c:x val="-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38-4BC2-AF75-C9BAF8DCBE9B}"/>
                </c:ext>
              </c:extLst>
            </c:dLbl>
            <c:dLbl>
              <c:idx val="26"/>
              <c:layout>
                <c:manualLayout>
                  <c:x val="-8.1844292622985664E-17"/>
                  <c:y val="-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DF-467A-8F18-F7C4ED1FB4CF}"/>
                </c:ext>
              </c:extLst>
            </c:dLbl>
            <c:dLbl>
              <c:idx val="30"/>
              <c:layout>
                <c:manualLayout>
                  <c:x val="0"/>
                  <c:y val="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8-4BC2-AF75-C9BAF8DCBE9B}"/>
                </c:ext>
              </c:extLst>
            </c:dLbl>
            <c:dLbl>
              <c:idx val="31"/>
              <c:layout>
                <c:manualLayout>
                  <c:x val="-5.5803571428571425E-4"/>
                  <c:y val="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DF-467A-8F18-F7C4ED1FB4CF}"/>
                </c:ext>
              </c:extLst>
            </c:dLbl>
            <c:dLbl>
              <c:idx val="32"/>
              <c:layout>
                <c:manualLayout>
                  <c:x val="-1.1160714285714285E-3"/>
                  <c:y val="6.6076851853201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F3-45D2-B43D-A1C3BA52AD45}"/>
                </c:ext>
              </c:extLst>
            </c:dLbl>
            <c:dLbl>
              <c:idx val="33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AD-445E-96A6-DFD664C1819C}"/>
                </c:ext>
              </c:extLst>
            </c:dLbl>
            <c:dLbl>
              <c:idx val="34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Foaie1!$B$67:$B$85</c:f>
              <c:strCache>
                <c:ptCount val="19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</c:strCache>
            </c:strRef>
          </c:cat>
          <c:val>
            <c:numRef>
              <c:f>Foaie1!$C$67:$C$85</c:f>
              <c:numCache>
                <c:formatCode>General</c:formatCode>
                <c:ptCount val="19"/>
                <c:pt idx="0">
                  <c:v>424</c:v>
                </c:pt>
                <c:pt idx="1">
                  <c:v>354</c:v>
                </c:pt>
                <c:pt idx="2">
                  <c:v>259</c:v>
                </c:pt>
                <c:pt idx="3">
                  <c:v>264</c:v>
                </c:pt>
                <c:pt idx="4">
                  <c:v>277</c:v>
                </c:pt>
                <c:pt idx="5">
                  <c:v>383</c:v>
                </c:pt>
                <c:pt idx="6">
                  <c:v>421</c:v>
                </c:pt>
                <c:pt idx="7">
                  <c:v>746</c:v>
                </c:pt>
                <c:pt idx="8" formatCode="0">
                  <c:v>619</c:v>
                </c:pt>
                <c:pt idx="9" formatCode="0">
                  <c:v>708</c:v>
                </c:pt>
                <c:pt idx="10">
                  <c:v>669</c:v>
                </c:pt>
                <c:pt idx="11">
                  <c:v>559</c:v>
                </c:pt>
                <c:pt idx="12">
                  <c:v>565</c:v>
                </c:pt>
                <c:pt idx="13">
                  <c:v>322</c:v>
                </c:pt>
                <c:pt idx="14">
                  <c:v>464</c:v>
                </c:pt>
                <c:pt idx="15">
                  <c:v>309</c:v>
                </c:pt>
                <c:pt idx="16">
                  <c:v>254</c:v>
                </c:pt>
                <c:pt idx="17">
                  <c:v>231</c:v>
                </c:pt>
                <c:pt idx="18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5"/>
              <c:layout>
                <c:manualLayout>
                  <c:x val="5.5803571428571425E-4"/>
                  <c:y val="1.05722962965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38-4BC2-AF75-C9BAF8DCBE9B}"/>
                </c:ext>
              </c:extLst>
            </c:dLbl>
            <c:dLbl>
              <c:idx val="26"/>
              <c:layout>
                <c:manualLayout>
                  <c:x val="-5.5803571428571425E-4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7.92922222238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38-4BC2-AF75-C9BAF8DCBE9B}"/>
                </c:ext>
              </c:extLst>
            </c:dLbl>
            <c:dLbl>
              <c:idx val="28"/>
              <c:layout>
                <c:manualLayout>
                  <c:x val="0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38-4BC2-AF75-C9BAF8DCBE9B}"/>
                </c:ext>
              </c:extLst>
            </c:dLbl>
            <c:dLbl>
              <c:idx val="29"/>
              <c:layout>
                <c:manualLayout>
                  <c:x val="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8-4BC2-AF75-C9BAF8DCBE9B}"/>
                </c:ext>
              </c:extLst>
            </c:dLbl>
            <c:dLbl>
              <c:idx val="34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AD-445E-96A6-DFD664C1819C}"/>
                </c:ext>
              </c:extLst>
            </c:dLbl>
            <c:dLbl>
              <c:idx val="35"/>
              <c:layout>
                <c:manualLayout>
                  <c:x val="2.2321428571426935E-3"/>
                  <c:y val="7.9292222223838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Foaie1!$B$67:$B$85</c:f>
              <c:strCache>
                <c:ptCount val="19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</c:strCache>
            </c:strRef>
          </c:cat>
          <c:val>
            <c:numRef>
              <c:f>Foaie1!$D$67:$D$85</c:f>
              <c:numCache>
                <c:formatCode>General</c:formatCode>
                <c:ptCount val="19"/>
                <c:pt idx="0">
                  <c:v>515</c:v>
                </c:pt>
                <c:pt idx="1">
                  <c:v>557</c:v>
                </c:pt>
                <c:pt idx="2">
                  <c:v>624</c:v>
                </c:pt>
                <c:pt idx="3">
                  <c:v>783</c:v>
                </c:pt>
                <c:pt idx="4">
                  <c:v>505</c:v>
                </c:pt>
                <c:pt idx="5">
                  <c:v>313</c:v>
                </c:pt>
                <c:pt idx="6">
                  <c:v>270</c:v>
                </c:pt>
                <c:pt idx="7">
                  <c:v>356</c:v>
                </c:pt>
                <c:pt idx="8" formatCode="0">
                  <c:v>415</c:v>
                </c:pt>
                <c:pt idx="9">
                  <c:v>478</c:v>
                </c:pt>
                <c:pt idx="10">
                  <c:v>544</c:v>
                </c:pt>
                <c:pt idx="11">
                  <c:v>484</c:v>
                </c:pt>
                <c:pt idx="12">
                  <c:v>633</c:v>
                </c:pt>
                <c:pt idx="13">
                  <c:v>477</c:v>
                </c:pt>
                <c:pt idx="14">
                  <c:v>446</c:v>
                </c:pt>
                <c:pt idx="15">
                  <c:v>318</c:v>
                </c:pt>
                <c:pt idx="16">
                  <c:v>294</c:v>
                </c:pt>
                <c:pt idx="17">
                  <c:v>286</c:v>
                </c:pt>
                <c:pt idx="18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ser>
          <c:idx val="2"/>
          <c:order val="2"/>
          <c:tx>
            <c:strRef>
              <c:f>Foaie1!$E$1</c:f>
              <c:strCache>
                <c:ptCount val="1"/>
                <c:pt idx="0">
                  <c:v>Booster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2"/>
              <c:layout>
                <c:manualLayout>
                  <c:x val="2.7901785714285715E-3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8-4BC2-AF75-C9BAF8DCBE9B}"/>
                </c:ext>
              </c:extLst>
            </c:dLbl>
            <c:dLbl>
              <c:idx val="33"/>
              <c:layout>
                <c:manualLayout>
                  <c:x val="-1.6368858524597133E-16"/>
                  <c:y val="-1.850151851889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8-4BC2-AF75-C9BAF8DCB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Foaie1!$B$67:$B$85</c:f>
              <c:strCache>
                <c:ptCount val="19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</c:strCache>
            </c:strRef>
          </c:cat>
          <c:val>
            <c:numRef>
              <c:f>Foaie1!$E$67:$E$85</c:f>
              <c:numCache>
                <c:formatCode>General</c:formatCode>
                <c:ptCount val="19"/>
                <c:pt idx="0">
                  <c:v>1253</c:v>
                </c:pt>
                <c:pt idx="1">
                  <c:v>1006</c:v>
                </c:pt>
                <c:pt idx="2">
                  <c:v>775</c:v>
                </c:pt>
                <c:pt idx="3">
                  <c:v>868</c:v>
                </c:pt>
                <c:pt idx="4">
                  <c:v>1023</c:v>
                </c:pt>
                <c:pt idx="5">
                  <c:v>1623</c:v>
                </c:pt>
                <c:pt idx="6">
                  <c:v>1627</c:v>
                </c:pt>
                <c:pt idx="7">
                  <c:v>2116</c:v>
                </c:pt>
                <c:pt idx="8" formatCode="0">
                  <c:v>3942</c:v>
                </c:pt>
                <c:pt idx="9">
                  <c:v>1670</c:v>
                </c:pt>
                <c:pt idx="10">
                  <c:v>2448</c:v>
                </c:pt>
                <c:pt idx="11">
                  <c:v>2041</c:v>
                </c:pt>
                <c:pt idx="12">
                  <c:v>2218</c:v>
                </c:pt>
                <c:pt idx="13">
                  <c:v>1173</c:v>
                </c:pt>
                <c:pt idx="14">
                  <c:v>1382</c:v>
                </c:pt>
                <c:pt idx="15">
                  <c:v>1093</c:v>
                </c:pt>
                <c:pt idx="16">
                  <c:v>984</c:v>
                </c:pt>
                <c:pt idx="17">
                  <c:v>504</c:v>
                </c:pt>
                <c:pt idx="18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9-4D1D-AF0F-609E6535EC53}"/>
            </c:ext>
          </c:extLst>
        </c:ser>
        <c:ser>
          <c:idx val="3"/>
          <c:order val="3"/>
          <c:tx>
            <c:strRef>
              <c:f>Foaie1!$F$1</c:f>
              <c:strCache>
                <c:ptCount val="1"/>
                <c:pt idx="0">
                  <c:v>Doza4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Foaie1!$B$67:$B$85</c:f>
              <c:strCache>
                <c:ptCount val="19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</c:strCache>
            </c:strRef>
          </c:cat>
          <c:val>
            <c:numRef>
              <c:f>Foaie1!$F$67:$F$85</c:f>
              <c:numCache>
                <c:formatCode>General</c:formatCode>
                <c:ptCount val="19"/>
                <c:pt idx="9">
                  <c:v>2508</c:v>
                </c:pt>
                <c:pt idx="10">
                  <c:v>1598</c:v>
                </c:pt>
                <c:pt idx="11">
                  <c:v>1466</c:v>
                </c:pt>
                <c:pt idx="12">
                  <c:v>1102</c:v>
                </c:pt>
                <c:pt idx="13">
                  <c:v>584</c:v>
                </c:pt>
                <c:pt idx="14">
                  <c:v>847</c:v>
                </c:pt>
                <c:pt idx="15">
                  <c:v>600</c:v>
                </c:pt>
                <c:pt idx="16">
                  <c:v>542</c:v>
                </c:pt>
                <c:pt idx="17">
                  <c:v>927</c:v>
                </c:pt>
                <c:pt idx="18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A-43BC-8ECE-98F616EBD4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9024228416760414E-2"/>
          <c:y val="5.6178643503625697E-2"/>
          <c:w val="0.36141301673228354"/>
          <c:h val="5.408187411017372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32A06-F996-430D-9755-BFC5BCA089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EDD91-B1CA-4AD1-A530-D39E02F80367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0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183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F64461B-8DFE-4EB2-A716-AC2414062471}" type="par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6E6C8-8833-48D5-AFC1-8726E7E4DEED}" type="sib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F96DD-DB5B-4FAE-A884-365BF2308B0D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211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85B36D-01E3-4361-BD10-D8F1A7023E20}" type="par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8DC72-8E89-4AF7-8ADB-3DC049442293}" type="sib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C43E5-48AD-44E2-8B16-D14FDC357EEA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1061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1813D9D2-DB46-486D-8782-6D9D80A35BBC}" type="par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CA842-CF84-41AE-90D7-A2BFA503A3F4}" type="sib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CC1FA-2E1A-46F2-84C5-60813D6DD694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1.071.</a:t>
          </a:r>
          <a:r>
            <a:rPr lang="ro-RO" sz="5400" b="1" i="0" u="none" kern="1200" dirty="0">
              <a:solidFill>
                <a:schemeClr val="tx1"/>
              </a:solidFill>
            </a:rPr>
            <a:t>961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7291C0-7EA0-4ED5-A0CE-D07E5EC4C916}" type="par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318AF-E721-4BE0-BBC3-60D873CC602D}" type="sib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B42D8-C3A1-46F6-A649-43DAD5716EE3}">
      <dgm:prSet phldrT="[Text]" custT="1"/>
      <dgm:spPr/>
      <dgm:t>
        <a:bodyPr/>
        <a:lstStyle/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460</a:t>
          </a:r>
          <a:endParaRPr lang="en-US" sz="5400" b="1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207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FDF223A8-E33E-4ADE-904B-80F0E3F230E6}" type="par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FD4A5-4F5B-48C5-97CD-FFA1A1AA6991}" type="sib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3FFD1-A594-439C-A436-1FB35BE80193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24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618A3DAC-E606-4F82-8E7F-46D062BE2C95}" type="par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DD61E-2104-4EC6-8511-3503B0672DE6}" type="sib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CDE76-63F8-44D9-9819-E5C4249EE755}" type="pres">
      <dgm:prSet presAssocID="{D5632A06-F996-430D-9755-BFC5BCA08982}" presName="diagram" presStyleCnt="0">
        <dgm:presLayoutVars>
          <dgm:dir/>
          <dgm:resizeHandles val="exact"/>
        </dgm:presLayoutVars>
      </dgm:prSet>
      <dgm:spPr/>
    </dgm:pt>
    <dgm:pt modelId="{85F8EF49-9DC5-426F-9AC7-2082EC0E73C9}" type="pres">
      <dgm:prSet presAssocID="{AA9EDD91-B1CA-4AD1-A530-D39E02F80367}" presName="node" presStyleLbl="node1" presStyleIdx="0" presStyleCnt="6">
        <dgm:presLayoutVars>
          <dgm:bulletEnabled val="1"/>
        </dgm:presLayoutVars>
      </dgm:prSet>
      <dgm:spPr/>
    </dgm:pt>
    <dgm:pt modelId="{5F2AE9D1-D569-4106-8C23-3E506F6D3244}" type="pres">
      <dgm:prSet presAssocID="{EC56E6C8-8833-48D5-AFC1-8726E7E4DEED}" presName="sibTrans" presStyleCnt="0"/>
      <dgm:spPr/>
    </dgm:pt>
    <dgm:pt modelId="{F1D135D4-5074-423C-A7B5-D359CFAAFE70}" type="pres">
      <dgm:prSet presAssocID="{CA5F96DD-DB5B-4FAE-A884-365BF2308B0D}" presName="node" presStyleLbl="node1" presStyleIdx="1" presStyleCnt="6">
        <dgm:presLayoutVars>
          <dgm:bulletEnabled val="1"/>
        </dgm:presLayoutVars>
      </dgm:prSet>
      <dgm:spPr/>
    </dgm:pt>
    <dgm:pt modelId="{FB45BE94-E204-43E5-BD1B-306526FDC3E1}" type="pres">
      <dgm:prSet presAssocID="{1208DC72-8E89-4AF7-8ADB-3DC049442293}" presName="sibTrans" presStyleCnt="0"/>
      <dgm:spPr/>
    </dgm:pt>
    <dgm:pt modelId="{42103938-C16E-4B94-9245-263D4B124E88}" type="pres">
      <dgm:prSet presAssocID="{EBAB42D8-C3A1-46F6-A649-43DAD5716EE3}" presName="node" presStyleLbl="node1" presStyleIdx="2" presStyleCnt="6">
        <dgm:presLayoutVars>
          <dgm:bulletEnabled val="1"/>
        </dgm:presLayoutVars>
      </dgm:prSet>
      <dgm:spPr/>
    </dgm:pt>
    <dgm:pt modelId="{76D790A0-E26B-494A-889D-6B41C73281C5}" type="pres">
      <dgm:prSet presAssocID="{D56FD4A5-4F5B-48C5-97CD-FFA1A1AA6991}" presName="sibTrans" presStyleCnt="0"/>
      <dgm:spPr/>
    </dgm:pt>
    <dgm:pt modelId="{F52692D7-FDF9-481C-8005-ED9EF5C59F5F}" type="pres">
      <dgm:prSet presAssocID="{6B43FFD1-A594-439C-A436-1FB35BE80193}" presName="node" presStyleLbl="node1" presStyleIdx="3" presStyleCnt="6">
        <dgm:presLayoutVars>
          <dgm:bulletEnabled val="1"/>
        </dgm:presLayoutVars>
      </dgm:prSet>
      <dgm:spPr/>
    </dgm:pt>
    <dgm:pt modelId="{AEDDD0D2-8C98-456D-9AC4-209C2412707D}" type="pres">
      <dgm:prSet presAssocID="{D9BDD61E-2104-4EC6-8511-3503B0672DE6}" presName="sibTrans" presStyleCnt="0"/>
      <dgm:spPr/>
    </dgm:pt>
    <dgm:pt modelId="{514BEDBF-31D1-49DC-91BC-6B41C962FDCE}" type="pres">
      <dgm:prSet presAssocID="{EE4C43E5-48AD-44E2-8B16-D14FDC357EEA}" presName="node" presStyleLbl="node1" presStyleIdx="4" presStyleCnt="6">
        <dgm:presLayoutVars>
          <dgm:bulletEnabled val="1"/>
        </dgm:presLayoutVars>
      </dgm:prSet>
      <dgm:spPr/>
    </dgm:pt>
    <dgm:pt modelId="{914C8587-4876-45D1-87DF-8522F481022C}" type="pres">
      <dgm:prSet presAssocID="{B31CA842-CF84-41AE-90D7-A2BFA503A3F4}" presName="sibTrans" presStyleCnt="0"/>
      <dgm:spPr/>
    </dgm:pt>
    <dgm:pt modelId="{391A5603-2AC7-429B-944A-C605042D868D}" type="pres">
      <dgm:prSet presAssocID="{727CC1FA-2E1A-46F2-84C5-60813D6DD694}" presName="node" presStyleLbl="node1" presStyleIdx="5" presStyleCnt="6">
        <dgm:presLayoutVars>
          <dgm:bulletEnabled val="1"/>
        </dgm:presLayoutVars>
      </dgm:prSet>
      <dgm:spPr/>
    </dgm:pt>
  </dgm:ptLst>
  <dgm:cxnLst>
    <dgm:cxn modelId="{20ED4A01-F5AC-48BA-BAB3-0ECCA04A0646}" srcId="{D5632A06-F996-430D-9755-BFC5BCA08982}" destId="{AA9EDD91-B1CA-4AD1-A530-D39E02F80367}" srcOrd="0" destOrd="0" parTransId="{7F64461B-8DFE-4EB2-A716-AC2414062471}" sibTransId="{EC56E6C8-8833-48D5-AFC1-8726E7E4DEED}"/>
    <dgm:cxn modelId="{969D6C02-A707-400D-A89F-6C40DBFBF6F1}" type="presOf" srcId="{CA5F96DD-DB5B-4FAE-A884-365BF2308B0D}" destId="{F1D135D4-5074-423C-A7B5-D359CFAAFE70}" srcOrd="0" destOrd="0" presId="urn:microsoft.com/office/officeart/2005/8/layout/default"/>
    <dgm:cxn modelId="{53581A05-4FF6-498D-B080-AF48EFDFBBF7}" type="presOf" srcId="{727CC1FA-2E1A-46F2-84C5-60813D6DD694}" destId="{391A5603-2AC7-429B-944A-C605042D868D}" srcOrd="0" destOrd="0" presId="urn:microsoft.com/office/officeart/2005/8/layout/default"/>
    <dgm:cxn modelId="{E027CF61-F6AD-4350-988B-42AAE7B09451}" srcId="{D5632A06-F996-430D-9755-BFC5BCA08982}" destId="{CA5F96DD-DB5B-4FAE-A884-365BF2308B0D}" srcOrd="1" destOrd="0" parTransId="{9C85B36D-01E3-4361-BD10-D8F1A7023E20}" sibTransId="{1208DC72-8E89-4AF7-8ADB-3DC049442293}"/>
    <dgm:cxn modelId="{3D2FAE62-404F-4636-9468-CEBB14557C88}" srcId="{D5632A06-F996-430D-9755-BFC5BCA08982}" destId="{727CC1FA-2E1A-46F2-84C5-60813D6DD694}" srcOrd="5" destOrd="0" parTransId="{CB7291C0-7EA0-4ED5-A0CE-D07E5EC4C916}" sibTransId="{B60318AF-E721-4BE0-BBC3-60D873CC602D}"/>
    <dgm:cxn modelId="{32D10465-73AF-42BB-A648-23628911FA91}" type="presOf" srcId="{AA9EDD91-B1CA-4AD1-A530-D39E02F80367}" destId="{85F8EF49-9DC5-426F-9AC7-2082EC0E73C9}" srcOrd="0" destOrd="0" presId="urn:microsoft.com/office/officeart/2005/8/layout/default"/>
    <dgm:cxn modelId="{BE439051-52CD-40AA-8E48-82E4CFF45D95}" srcId="{D5632A06-F996-430D-9755-BFC5BCA08982}" destId="{EBAB42D8-C3A1-46F6-A649-43DAD5716EE3}" srcOrd="2" destOrd="0" parTransId="{FDF223A8-E33E-4ADE-904B-80F0E3F230E6}" sibTransId="{D56FD4A5-4F5B-48C5-97CD-FFA1A1AA6991}"/>
    <dgm:cxn modelId="{D4A24773-C49C-4FFE-8F45-34824B562CF8}" srcId="{D5632A06-F996-430D-9755-BFC5BCA08982}" destId="{EE4C43E5-48AD-44E2-8B16-D14FDC357EEA}" srcOrd="4" destOrd="0" parTransId="{1813D9D2-DB46-486D-8782-6D9D80A35BBC}" sibTransId="{B31CA842-CF84-41AE-90D7-A2BFA503A3F4}"/>
    <dgm:cxn modelId="{341458A4-8460-483F-AE40-CB7AC0AD8F6D}" type="presOf" srcId="{D5632A06-F996-430D-9755-BFC5BCA08982}" destId="{46DCDE76-63F8-44D9-9819-E5C4249EE755}" srcOrd="0" destOrd="0" presId="urn:microsoft.com/office/officeart/2005/8/layout/default"/>
    <dgm:cxn modelId="{092775C2-E295-4680-AADC-FC9FE2CF3D49}" type="presOf" srcId="{EE4C43E5-48AD-44E2-8B16-D14FDC357EEA}" destId="{514BEDBF-31D1-49DC-91BC-6B41C962FDCE}" srcOrd="0" destOrd="0" presId="urn:microsoft.com/office/officeart/2005/8/layout/default"/>
    <dgm:cxn modelId="{C99AD6D2-08C0-4705-B33E-FEFD2E0FB045}" type="presOf" srcId="{EBAB42D8-C3A1-46F6-A649-43DAD5716EE3}" destId="{42103938-C16E-4B94-9245-263D4B124E88}" srcOrd="0" destOrd="0" presId="urn:microsoft.com/office/officeart/2005/8/layout/default"/>
    <dgm:cxn modelId="{0A4ADDD3-4284-4415-8D14-BD62B861B1F1}" srcId="{D5632A06-F996-430D-9755-BFC5BCA08982}" destId="{6B43FFD1-A594-439C-A436-1FB35BE80193}" srcOrd="3" destOrd="0" parTransId="{618A3DAC-E606-4F82-8E7F-46D062BE2C95}" sibTransId="{D9BDD61E-2104-4EC6-8511-3503B0672DE6}"/>
    <dgm:cxn modelId="{985BDFE4-5175-4917-8D92-B8EB76564C82}" type="presOf" srcId="{6B43FFD1-A594-439C-A436-1FB35BE80193}" destId="{F52692D7-FDF9-481C-8005-ED9EF5C59F5F}" srcOrd="0" destOrd="0" presId="urn:microsoft.com/office/officeart/2005/8/layout/default"/>
    <dgm:cxn modelId="{9255FC5C-4791-457C-9211-501C71049B79}" type="presParOf" srcId="{46DCDE76-63F8-44D9-9819-E5C4249EE755}" destId="{85F8EF49-9DC5-426F-9AC7-2082EC0E73C9}" srcOrd="0" destOrd="0" presId="urn:microsoft.com/office/officeart/2005/8/layout/default"/>
    <dgm:cxn modelId="{ECD3F645-EBB9-4F0B-9B77-77DE2053E3B8}" type="presParOf" srcId="{46DCDE76-63F8-44D9-9819-E5C4249EE755}" destId="{5F2AE9D1-D569-4106-8C23-3E506F6D3244}" srcOrd="1" destOrd="0" presId="urn:microsoft.com/office/officeart/2005/8/layout/default"/>
    <dgm:cxn modelId="{060082DE-32E1-494C-8F6C-3B8E1900FFFD}" type="presParOf" srcId="{46DCDE76-63F8-44D9-9819-E5C4249EE755}" destId="{F1D135D4-5074-423C-A7B5-D359CFAAFE70}" srcOrd="2" destOrd="0" presId="urn:microsoft.com/office/officeart/2005/8/layout/default"/>
    <dgm:cxn modelId="{7F384FAB-7743-4673-A6E3-9BFD343B22C2}" type="presParOf" srcId="{46DCDE76-63F8-44D9-9819-E5C4249EE755}" destId="{FB45BE94-E204-43E5-BD1B-306526FDC3E1}" srcOrd="3" destOrd="0" presId="urn:microsoft.com/office/officeart/2005/8/layout/default"/>
    <dgm:cxn modelId="{04C186C8-B5D8-49C8-9BEC-EE94AF6377E7}" type="presParOf" srcId="{46DCDE76-63F8-44D9-9819-E5C4249EE755}" destId="{42103938-C16E-4B94-9245-263D4B124E88}" srcOrd="4" destOrd="0" presId="urn:microsoft.com/office/officeart/2005/8/layout/default"/>
    <dgm:cxn modelId="{F6196D65-55C0-4BA9-8D96-2194AC140E50}" type="presParOf" srcId="{46DCDE76-63F8-44D9-9819-E5C4249EE755}" destId="{76D790A0-E26B-494A-889D-6B41C73281C5}" srcOrd="5" destOrd="0" presId="urn:microsoft.com/office/officeart/2005/8/layout/default"/>
    <dgm:cxn modelId="{31EBDD12-65B2-4495-BF6B-CEBFA155D73D}" type="presParOf" srcId="{46DCDE76-63F8-44D9-9819-E5C4249EE755}" destId="{F52692D7-FDF9-481C-8005-ED9EF5C59F5F}" srcOrd="6" destOrd="0" presId="urn:microsoft.com/office/officeart/2005/8/layout/default"/>
    <dgm:cxn modelId="{B7310B4F-CC17-4808-A10A-47FDB3BA0529}" type="presParOf" srcId="{46DCDE76-63F8-44D9-9819-E5C4249EE755}" destId="{AEDDD0D2-8C98-456D-9AC4-209C2412707D}" srcOrd="7" destOrd="0" presId="urn:microsoft.com/office/officeart/2005/8/layout/default"/>
    <dgm:cxn modelId="{F54A4FB7-C125-4F8C-BF84-BBE56094C4D3}" type="presParOf" srcId="{46DCDE76-63F8-44D9-9819-E5C4249EE755}" destId="{514BEDBF-31D1-49DC-91BC-6B41C962FDCE}" srcOrd="8" destOrd="0" presId="urn:microsoft.com/office/officeart/2005/8/layout/default"/>
    <dgm:cxn modelId="{C689ECDE-37B4-4245-8551-4FB4684EB849}" type="presParOf" srcId="{46DCDE76-63F8-44D9-9819-E5C4249EE755}" destId="{914C8587-4876-45D1-87DF-8522F481022C}" srcOrd="9" destOrd="0" presId="urn:microsoft.com/office/officeart/2005/8/layout/default"/>
    <dgm:cxn modelId="{C01C579D-9C28-48BF-8C66-7A973CDD6712}" type="presParOf" srcId="{46DCDE76-63F8-44D9-9819-E5C4249EE755}" destId="{391A5603-2AC7-429B-944A-C605042D868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8EF49-9DC5-426F-9AC7-2082EC0E73C9}">
      <dsp:nvSpPr>
        <dsp:cNvPr id="0" name=""/>
        <dsp:cNvSpPr/>
      </dsp:nvSpPr>
      <dsp:spPr>
        <a:xfrm>
          <a:off x="603348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0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183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03348" y="5122"/>
        <a:ext cx="6323487" cy="3794092"/>
      </dsp:txXfrm>
    </dsp:sp>
    <dsp:sp modelId="{F1D135D4-5074-423C-A7B5-D359CFAAFE70}">
      <dsp:nvSpPr>
        <dsp:cNvPr id="0" name=""/>
        <dsp:cNvSpPr/>
      </dsp:nvSpPr>
      <dsp:spPr>
        <a:xfrm>
          <a:off x="7559184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211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5122"/>
        <a:ext cx="6323487" cy="3794092"/>
      </dsp:txXfrm>
    </dsp:sp>
    <dsp:sp modelId="{42103938-C16E-4B94-9245-263D4B124E88}">
      <dsp:nvSpPr>
        <dsp:cNvPr id="0" name=""/>
        <dsp:cNvSpPr/>
      </dsp:nvSpPr>
      <dsp:spPr>
        <a:xfrm>
          <a:off x="603348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460</a:t>
          </a:r>
          <a:endParaRPr lang="en-US" sz="5400" b="1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207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4431563"/>
        <a:ext cx="6323487" cy="3794092"/>
      </dsp:txXfrm>
    </dsp:sp>
    <dsp:sp modelId="{F52692D7-FDF9-481C-8005-ED9EF5C59F5F}">
      <dsp:nvSpPr>
        <dsp:cNvPr id="0" name=""/>
        <dsp:cNvSpPr/>
      </dsp:nvSpPr>
      <dsp:spPr>
        <a:xfrm>
          <a:off x="7559184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24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7559184" y="4431563"/>
        <a:ext cx="6323487" cy="3794092"/>
      </dsp:txXfrm>
    </dsp:sp>
    <dsp:sp modelId="{514BEDBF-31D1-49DC-91BC-6B41C962FDCE}">
      <dsp:nvSpPr>
        <dsp:cNvPr id="0" name=""/>
        <dsp:cNvSpPr/>
      </dsp:nvSpPr>
      <dsp:spPr>
        <a:xfrm>
          <a:off x="603348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1061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8858004"/>
        <a:ext cx="6323487" cy="3794092"/>
      </dsp:txXfrm>
    </dsp:sp>
    <dsp:sp modelId="{391A5603-2AC7-429B-944A-C605042D868D}">
      <dsp:nvSpPr>
        <dsp:cNvPr id="0" name=""/>
        <dsp:cNvSpPr/>
      </dsp:nvSpPr>
      <dsp:spPr>
        <a:xfrm>
          <a:off x="7559184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1.071.</a:t>
          </a:r>
          <a:r>
            <a:rPr lang="ro-RO" sz="5400" b="1" i="0" u="none" kern="1200" dirty="0">
              <a:solidFill>
                <a:schemeClr val="tx1"/>
              </a:solidFill>
            </a:rPr>
            <a:t>961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8858004"/>
        <a:ext cx="6323487" cy="379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0.16855</cdr:x>
      <cdr:y>0.86956</cdr:y>
    </cdr:from>
    <cdr:to>
      <cdr:x>0.22489</cdr:x>
      <cdr:y>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3647462" y="8127952"/>
          <a:ext cx="1219243" cy="1219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40435" y="4421823"/>
            <a:ext cx="5172393" cy="4189095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764963</a:t>
            </a:r>
            <a:r>
              <a:rPr lang="en-US" sz="2000" dirty="0"/>
              <a:t> 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2400" dirty="0"/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</a:t>
            </a:r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445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en-US" sz="1800" dirty="0"/>
              <a:t> </a:t>
            </a:r>
            <a:endParaRPr lang="ro-MD" sz="1800" dirty="0"/>
          </a:p>
          <a:p>
            <a:r>
              <a:rPr lang="ro-MD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800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763648</a:t>
            </a:r>
            <a:r>
              <a:rPr lang="en-US" sz="1400" dirty="0"/>
              <a:t> </a:t>
            </a:r>
            <a:endParaRPr lang="ro-MD" sz="1400" dirty="0"/>
          </a:p>
          <a:p>
            <a:r>
              <a:rPr lang="ro-MD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400" dirty="0"/>
          </a:p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sz="1400" dirty="0"/>
              <a:t> </a:t>
            </a:r>
            <a:endParaRPr lang="ro-MD" sz="1400" dirty="0"/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763024</a:t>
            </a:r>
            <a:r>
              <a:rPr lang="en-US" dirty="0"/>
              <a:t> </a:t>
            </a:r>
            <a:endParaRPr lang="ro-MD" dirty="0"/>
          </a:p>
          <a:p>
            <a:r>
              <a:rPr lang="ro-MD" dirty="0"/>
              <a:t>+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dirty="0"/>
              <a:t> </a:t>
            </a:r>
            <a:endParaRPr lang="ro-MD" dirty="0"/>
          </a:p>
          <a:p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9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14163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1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4" r:id="rId11"/>
    <p:sldLayoutId id="2147483697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vidinfo.gov.md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vaccinare.gov.md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ertificate-covid.gov.md/" TargetMode="External"/><Relationship Id="rId5" Type="http://schemas.openxmlformats.org/officeDocument/2006/relationships/hyperlink" Target="http://www.ansp.md/" TargetMode="External"/><Relationship Id="rId4" Type="http://schemas.openxmlformats.org/officeDocument/2006/relationships/hyperlink" Target="http://www.ms.gov.md/" TargetMode="External"/><Relationship Id="rId9" Type="http://schemas.openxmlformats.org/officeDocument/2006/relationships/hyperlink" Target="https://bit.ly/3jEd38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 de vaccinare împotriva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.10</a:t>
            </a:r>
            <a:r>
              <a:rPr kumimoji="0" lang="ro-M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.2022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 salvează vieți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E7F7788-B1E9-4905-B49C-88B98FAA2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16" y="8287872"/>
            <a:ext cx="3119405" cy="4112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Fii în siguranță! </a:t>
            </a:r>
          </a:p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85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42046" y="7439966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5176251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102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72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7323441"/>
            <a:ext cx="1297192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Pagini oficiale: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4"/>
              </a:rPr>
              <a:t>www.ms.gov.md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5"/>
              </a:rPr>
              <a:t>www.ansp.md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6"/>
              </a:rPr>
              <a:t>https://certificate-covid.gov.md/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7"/>
              </a:rPr>
              <a:t>www.vaccinare.gov.md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8"/>
              </a:rPr>
              <a:t>www.covidinfo.gov.md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Viber Ministerul Sănătății:</a:t>
            </a:r>
            <a:b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9"/>
              </a:rPr>
              <a:t>https://bit.ly/3jEd38U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E34952-01C0-472E-834C-A33B2ABF1EEE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99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77025" y="-14652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1597385"/>
            <a:ext cx="11073934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campaniei de vaccinare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431320"/>
            <a:ext cx="13178118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campanie de vaccinare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martie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-4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algn="l">
              <a:lnSpc>
                <a:spcPts val="5973"/>
              </a:lnSpc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lang="ru-RU" sz="4000" dirty="0">
                <a:latin typeface="Times New Roman" panose="02020603050405020304" pitchFamily="18" charset="0"/>
              </a:rPr>
              <a:t>2</a:t>
            </a:r>
            <a:r>
              <a:rPr lang="ro-RO" sz="4000" dirty="0">
                <a:latin typeface="Times New Roman" panose="02020603050405020304" pitchFamily="18" charset="0"/>
              </a:rPr>
              <a:t>.</a:t>
            </a:r>
            <a:r>
              <a:rPr lang="ru-RU" sz="4000" dirty="0">
                <a:latin typeface="Times New Roman" panose="02020603050405020304" pitchFamily="18" charset="0"/>
              </a:rPr>
              <a:t>220</a:t>
            </a:r>
            <a:r>
              <a:rPr lang="ro-RO" sz="4000" dirty="0">
                <a:latin typeface="Times New Roman" panose="02020603050405020304" pitchFamily="18" charset="0"/>
              </a:rPr>
              <a:t>.</a:t>
            </a:r>
            <a:r>
              <a:rPr lang="ru-RU" sz="4000" dirty="0">
                <a:latin typeface="Times New Roman" panose="02020603050405020304" pitchFamily="18" charset="0"/>
              </a:rPr>
              <a:t>874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454891"/>
            <a:ext cx="13178118" cy="5487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vaccinală: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32,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lang="en-US" sz="4000" spc="-39" noProof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31,</a:t>
            </a:r>
            <a:r>
              <a:rPr lang="ro-RO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  <a:endParaRPr kumimoji="0" lang="ro-MD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3,07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92,1</a:t>
            </a:r>
            <a:r>
              <a:rPr lang="en-US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endParaRPr kumimoji="0" lang="en-US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2BFE1EC9-7412-47D4-B6E5-7564579D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Progresul vaccinării </a:t>
            </a:r>
            <a:b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.10</a:t>
            </a:r>
            <a:r>
              <a:rPr lang="ro-M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.2022</a:t>
            </a:r>
            <a:endParaRPr lang="ro-M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8F5670A9-D336-4336-862F-07C972A2F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456185"/>
              </p:ext>
            </p:extLst>
          </p:nvPr>
        </p:nvGraphicFramePr>
        <p:xfrm>
          <a:off x="9360569" y="601580"/>
          <a:ext cx="14486020" cy="1265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23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ă 5">
            <a:extLst>
              <a:ext uri="{FF2B5EF4-FFF2-40B4-BE49-F238E27FC236}">
                <a16:creationId xmlns:a16="http://schemas.microsoft.com/office/drawing/2014/main" id="{D7DEAF45-EE9E-C5F1-3C18-005A756A4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99736"/>
              </p:ext>
            </p:extLst>
          </p:nvPr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tăText 3">
            <a:extLst>
              <a:ext uri="{FF2B5EF4-FFF2-40B4-BE49-F238E27FC236}">
                <a16:creationId xmlns:a16="http://schemas.microsoft.com/office/drawing/2014/main" id="{88AB6D43-5185-710B-4286-FF30D8743C3C}"/>
              </a:ext>
            </a:extLst>
          </p:cNvPr>
          <p:cNvSpPr txBox="1"/>
          <p:nvPr/>
        </p:nvSpPr>
        <p:spPr>
          <a:xfrm>
            <a:off x="3048000" y="691663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în teritorii </a:t>
            </a:r>
            <a:endParaRPr kumimoji="0" lang="ro-MD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8316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40560" y="697344"/>
            <a:ext cx="20523200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pe categorii de vârstă (%)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33720"/>
              </p:ext>
            </p:extLst>
          </p:nvPr>
        </p:nvGraphicFramePr>
        <p:xfrm>
          <a:off x="1341120" y="2692400"/>
          <a:ext cx="21640800" cy="1032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36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 de vaccinare COVID-19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lang="en-US" altLang="zh-CN" sz="6000" kern="1200" noProof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.05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.2021 – </a:t>
            </a:r>
            <a:r>
              <a:rPr lang="en-US" altLang="zh-CN" sz="6000" kern="1200" noProof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o-RO" altLang="zh-CN" sz="6000" kern="1200" noProof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2022</a:t>
            </a: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)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605901"/>
              </p:ext>
            </p:extLst>
          </p:nvPr>
        </p:nvGraphicFramePr>
        <p:xfrm>
          <a:off x="1066333" y="3337958"/>
          <a:ext cx="22758400" cy="961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:a16="http://schemas.microsoft.com/office/drawing/2014/main" id="{0EB86302-4155-4CCE-BFCB-C7A85CDF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anti-COVID-19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rândul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8E9C0E2-7D08-4BA0-93F5-338E2F3D83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355600"/>
            <a:ext cx="21255959" cy="1285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vaccinate: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9F053CB-F480-417A-940D-76E8E69DF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38268"/>
              </p:ext>
            </p:extLst>
          </p:nvPr>
        </p:nvGraphicFramePr>
        <p:xfrm>
          <a:off x="1689100" y="3601984"/>
          <a:ext cx="17074389" cy="5092392"/>
        </p:xfrm>
        <a:graphic>
          <a:graphicData uri="http://schemas.openxmlformats.org/drawingml/2006/table">
            <a:tbl>
              <a:tblPr/>
              <a:tblGrid>
                <a:gridCol w="957698">
                  <a:extLst>
                    <a:ext uri="{9D8B030D-6E8A-4147-A177-3AD203B41FA5}">
                      <a16:colId xmlns:a16="http://schemas.microsoft.com/office/drawing/2014/main" val="3469502710"/>
                    </a:ext>
                  </a:extLst>
                </a:gridCol>
                <a:gridCol w="3994969">
                  <a:extLst>
                    <a:ext uri="{9D8B030D-6E8A-4147-A177-3AD203B41FA5}">
                      <a16:colId xmlns:a16="http://schemas.microsoft.com/office/drawing/2014/main" val="576213144"/>
                    </a:ext>
                  </a:extLst>
                </a:gridCol>
                <a:gridCol w="2271113">
                  <a:extLst>
                    <a:ext uri="{9D8B030D-6E8A-4147-A177-3AD203B41FA5}">
                      <a16:colId xmlns:a16="http://schemas.microsoft.com/office/drawing/2014/main" val="4259048346"/>
                    </a:ext>
                  </a:extLst>
                </a:gridCol>
                <a:gridCol w="2024847">
                  <a:extLst>
                    <a:ext uri="{9D8B030D-6E8A-4147-A177-3AD203B41FA5}">
                      <a16:colId xmlns:a16="http://schemas.microsoft.com/office/drawing/2014/main" val="1939237904"/>
                    </a:ext>
                  </a:extLst>
                </a:gridCol>
                <a:gridCol w="2052210">
                  <a:extLst>
                    <a:ext uri="{9D8B030D-6E8A-4147-A177-3AD203B41FA5}">
                      <a16:colId xmlns:a16="http://schemas.microsoft.com/office/drawing/2014/main" val="2817253301"/>
                    </a:ext>
                  </a:extLst>
                </a:gridCol>
                <a:gridCol w="2353201">
                  <a:extLst>
                    <a:ext uri="{9D8B030D-6E8A-4147-A177-3AD203B41FA5}">
                      <a16:colId xmlns:a16="http://schemas.microsoft.com/office/drawing/2014/main" val="2017244610"/>
                    </a:ext>
                  </a:extLst>
                </a:gridCol>
                <a:gridCol w="3420351">
                  <a:extLst>
                    <a:ext uri="{9D8B030D-6E8A-4147-A177-3AD203B41FA5}">
                      <a16:colId xmlns:a16="http://schemas.microsoft.com/office/drawing/2014/main" val="369597820"/>
                    </a:ext>
                  </a:extLst>
                </a:gridCol>
              </a:tblGrid>
              <a:tr h="878152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806"/>
                  </a:ext>
                </a:extLst>
              </a:tr>
              <a:tr h="417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 Zeneca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385398"/>
                  </a:ext>
                </a:extLst>
              </a:tr>
              <a:tr h="828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</a:t>
                      </a:r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76374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43152"/>
                  </a:ext>
                </a:extLst>
              </a:tr>
              <a:tr h="828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36918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248059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857740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9932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FE6DE07-0AD5-4FEA-8ED0-6E283F4D4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58959"/>
              </p:ext>
            </p:extLst>
          </p:nvPr>
        </p:nvGraphicFramePr>
        <p:xfrm>
          <a:off x="1689100" y="9674502"/>
          <a:ext cx="14847920" cy="2450478"/>
        </p:xfrm>
        <a:graphic>
          <a:graphicData uri="http://schemas.openxmlformats.org/drawingml/2006/table">
            <a:tbl>
              <a:tblPr/>
              <a:tblGrid>
                <a:gridCol w="832816">
                  <a:extLst>
                    <a:ext uri="{9D8B030D-6E8A-4147-A177-3AD203B41FA5}">
                      <a16:colId xmlns:a16="http://schemas.microsoft.com/office/drawing/2014/main" val="2759726964"/>
                    </a:ext>
                  </a:extLst>
                </a:gridCol>
                <a:gridCol w="3474033">
                  <a:extLst>
                    <a:ext uri="{9D8B030D-6E8A-4147-A177-3AD203B41FA5}">
                      <a16:colId xmlns:a16="http://schemas.microsoft.com/office/drawing/2014/main" val="2002198060"/>
                    </a:ext>
                  </a:extLst>
                </a:gridCol>
                <a:gridCol w="1974964">
                  <a:extLst>
                    <a:ext uri="{9D8B030D-6E8A-4147-A177-3AD203B41FA5}">
                      <a16:colId xmlns:a16="http://schemas.microsoft.com/office/drawing/2014/main" val="318741973"/>
                    </a:ext>
                  </a:extLst>
                </a:gridCol>
                <a:gridCol w="1760811">
                  <a:extLst>
                    <a:ext uri="{9D8B030D-6E8A-4147-A177-3AD203B41FA5}">
                      <a16:colId xmlns:a16="http://schemas.microsoft.com/office/drawing/2014/main" val="689085144"/>
                    </a:ext>
                  </a:extLst>
                </a:gridCol>
                <a:gridCol w="1784606">
                  <a:extLst>
                    <a:ext uri="{9D8B030D-6E8A-4147-A177-3AD203B41FA5}">
                      <a16:colId xmlns:a16="http://schemas.microsoft.com/office/drawing/2014/main" val="3120255721"/>
                    </a:ext>
                  </a:extLst>
                </a:gridCol>
                <a:gridCol w="2046348">
                  <a:extLst>
                    <a:ext uri="{9D8B030D-6E8A-4147-A177-3AD203B41FA5}">
                      <a16:colId xmlns:a16="http://schemas.microsoft.com/office/drawing/2014/main" val="2336536264"/>
                    </a:ext>
                  </a:extLst>
                </a:gridCol>
                <a:gridCol w="2974342">
                  <a:extLst>
                    <a:ext uri="{9D8B030D-6E8A-4147-A177-3AD203B41FA5}">
                      <a16:colId xmlns:a16="http://schemas.microsoft.com/office/drawing/2014/main" val="2179364612"/>
                    </a:ext>
                  </a:extLst>
                </a:gridCol>
              </a:tblGrid>
              <a:tr h="1226705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Vîrsta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70754"/>
                  </a:ext>
                </a:extLst>
              </a:tr>
              <a:tr h="60499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12-15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22255"/>
                  </a:ext>
                </a:extLst>
              </a:tr>
              <a:tr h="618780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782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algn="l"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administrate: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2.220.874</a:t>
            </a:r>
            <a:r>
              <a:rPr lang="ro-RO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raportate: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1644 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EAPI: 0.07%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ușoare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92 %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1508</a:t>
            </a: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 locală, febră până la 38.5, oboseală, dureri musculare și articulare,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moderate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(136 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 de la 38.5, reacție alergică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" y="-28575"/>
            <a:ext cx="83058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8305800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2" y="2376786"/>
            <a:ext cx="8305800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dozelor utilizate 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2B30FB6-407D-4445-A9A9-D25965BDA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16373"/>
              </p:ext>
            </p:extLst>
          </p:nvPr>
        </p:nvGraphicFramePr>
        <p:xfrm>
          <a:off x="8431309" y="3094007"/>
          <a:ext cx="15773395" cy="7883299"/>
        </p:xfrm>
        <a:graphic>
          <a:graphicData uri="http://schemas.openxmlformats.org/drawingml/2006/table">
            <a:tbl>
              <a:tblPr/>
              <a:tblGrid>
                <a:gridCol w="4262573">
                  <a:extLst>
                    <a:ext uri="{9D8B030D-6E8A-4147-A177-3AD203B41FA5}">
                      <a16:colId xmlns:a16="http://schemas.microsoft.com/office/drawing/2014/main" val="4076753515"/>
                    </a:ext>
                  </a:extLst>
                </a:gridCol>
                <a:gridCol w="1605502">
                  <a:extLst>
                    <a:ext uri="{9D8B030D-6E8A-4147-A177-3AD203B41FA5}">
                      <a16:colId xmlns:a16="http://schemas.microsoft.com/office/drawing/2014/main" val="4156075785"/>
                    </a:ext>
                  </a:extLst>
                </a:gridCol>
                <a:gridCol w="1436506">
                  <a:extLst>
                    <a:ext uri="{9D8B030D-6E8A-4147-A177-3AD203B41FA5}">
                      <a16:colId xmlns:a16="http://schemas.microsoft.com/office/drawing/2014/main" val="132180592"/>
                    </a:ext>
                  </a:extLst>
                </a:gridCol>
                <a:gridCol w="2028008">
                  <a:extLst>
                    <a:ext uri="{9D8B030D-6E8A-4147-A177-3AD203B41FA5}">
                      <a16:colId xmlns:a16="http://schemas.microsoft.com/office/drawing/2014/main" val="3422043835"/>
                    </a:ext>
                  </a:extLst>
                </a:gridCol>
                <a:gridCol w="1661186">
                  <a:extLst>
                    <a:ext uri="{9D8B030D-6E8A-4147-A177-3AD203B41FA5}">
                      <a16:colId xmlns:a16="http://schemas.microsoft.com/office/drawing/2014/main" val="1586786752"/>
                    </a:ext>
                  </a:extLst>
                </a:gridCol>
                <a:gridCol w="2626443">
                  <a:extLst>
                    <a:ext uri="{9D8B030D-6E8A-4147-A177-3AD203B41FA5}">
                      <a16:colId xmlns:a16="http://schemas.microsoft.com/office/drawing/2014/main" val="1753139463"/>
                    </a:ext>
                  </a:extLst>
                </a:gridCol>
                <a:gridCol w="2153177">
                  <a:extLst>
                    <a:ext uri="{9D8B030D-6E8A-4147-A177-3AD203B41FA5}">
                      <a16:colId xmlns:a16="http://schemas.microsoft.com/office/drawing/2014/main" val="1991214686"/>
                    </a:ext>
                  </a:extLst>
                </a:gridCol>
              </a:tblGrid>
              <a:tr h="1145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</a:t>
                      </a:r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o-MD" sz="2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6806"/>
                  </a:ext>
                </a:extLst>
              </a:tr>
              <a:tr h="906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297214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285839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590704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0636"/>
                  </a:ext>
                </a:extLst>
              </a:tr>
              <a:tr h="96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114041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112053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49650"/>
                  </a:ext>
                </a:extLst>
              </a:tr>
              <a:tr h="826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302065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27321"/>
                  </a:ext>
                </a:extLst>
              </a:tr>
              <a:tr h="86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120508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167453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25955"/>
                  </a:ext>
                </a:extLst>
              </a:tr>
              <a:tr h="907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255729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158690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672666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1082250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87795"/>
                  </a:ext>
                </a:extLst>
              </a:tr>
              <a:tr h="753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94688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97479"/>
                  </a:ext>
                </a:extLst>
              </a:tr>
              <a:tr h="878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60394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58350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125038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32463"/>
                  </a:ext>
                </a:extLst>
              </a:tr>
              <a:tr h="632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1101533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337726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2220874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2978850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8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49049</TotalTime>
  <Words>491</Words>
  <Application>Microsoft Office PowerPoint</Application>
  <PresentationFormat>Particularizare</PresentationFormat>
  <Paragraphs>234</Paragraphs>
  <Slides>12</Slides>
  <Notes>7</Notes>
  <HiddenSlides>0</HiddenSlides>
  <MMClips>0</MMClips>
  <ScaleCrop>false</ScaleCrop>
  <HeadingPairs>
    <vt:vector size="6" baseType="variant">
      <vt:variant>
        <vt:lpstr>Fonturi utilizate</vt:lpstr>
      </vt:variant>
      <vt:variant>
        <vt:i4>15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Prezentare PowerPoint</vt:lpstr>
      <vt:lpstr>Prezentare PowerPoint</vt:lpstr>
      <vt:lpstr>Progresul vaccinării  09.10.2022</vt:lpstr>
      <vt:lpstr>Prezentare PowerPoint</vt:lpstr>
      <vt:lpstr>Prezentare PowerPoint</vt:lpstr>
      <vt:lpstr>Prezentare PowerPoint</vt:lpstr>
      <vt:lpstr>Vaccinarea anti-COVID-19 în rândul persoanelor refugiate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Roman Coretchi</cp:lastModifiedBy>
  <cp:revision>1274</cp:revision>
  <cp:lastPrinted>2022-04-22T05:40:43Z</cp:lastPrinted>
  <dcterms:modified xsi:type="dcterms:W3CDTF">2022-10-11T05:56:11Z</dcterms:modified>
</cp:coreProperties>
</file>